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handoutMasterIdLst>
    <p:handoutMasterId r:id="rId3"/>
  </p:handout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23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51B00-7B7A-443A-95BF-C12897F5CC23}" type="datetimeFigureOut">
              <a:rPr lang="fr-FR" smtClean="0"/>
              <a:pPr/>
              <a:t>06/03/2011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044AC-C0C9-43FD-B14B-3033A42FFE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82CC-F4C7-498E-BCC0-FA434E339326}" type="datetimeFigureOut">
              <a:rPr lang="fr-FR" smtClean="0"/>
              <a:pPr/>
              <a:t>06/03/2011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BBE8-96A6-4B30-832F-375484BF6B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82CC-F4C7-498E-BCC0-FA434E339326}" type="datetimeFigureOut">
              <a:rPr lang="fr-FR" smtClean="0"/>
              <a:pPr/>
              <a:t>06/03/2011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BBE8-96A6-4B30-832F-375484BF6B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82CC-F4C7-498E-BCC0-FA434E339326}" type="datetimeFigureOut">
              <a:rPr lang="fr-FR" smtClean="0"/>
              <a:pPr/>
              <a:t>06/03/2011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BBE8-96A6-4B30-832F-375484BF6B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82CC-F4C7-498E-BCC0-FA434E339326}" type="datetimeFigureOut">
              <a:rPr lang="fr-FR" smtClean="0"/>
              <a:pPr/>
              <a:t>06/03/2011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BBE8-96A6-4B30-832F-375484BF6B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82CC-F4C7-498E-BCC0-FA434E339326}" type="datetimeFigureOut">
              <a:rPr lang="fr-FR" smtClean="0"/>
              <a:pPr/>
              <a:t>06/03/2011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BBE8-96A6-4B30-832F-375484BF6B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82CC-F4C7-498E-BCC0-FA434E339326}" type="datetimeFigureOut">
              <a:rPr lang="fr-FR" smtClean="0"/>
              <a:pPr/>
              <a:t>06/03/2011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BBE8-96A6-4B30-832F-375484BF6B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82CC-F4C7-498E-BCC0-FA434E339326}" type="datetimeFigureOut">
              <a:rPr lang="fr-FR" smtClean="0"/>
              <a:pPr/>
              <a:t>06/03/2011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BBE8-96A6-4B30-832F-375484BF6B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82CC-F4C7-498E-BCC0-FA434E339326}" type="datetimeFigureOut">
              <a:rPr lang="fr-FR" smtClean="0"/>
              <a:pPr/>
              <a:t>06/03/2011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BBE8-96A6-4B30-832F-375484BF6B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82CC-F4C7-498E-BCC0-FA434E339326}" type="datetimeFigureOut">
              <a:rPr lang="fr-FR" smtClean="0"/>
              <a:pPr/>
              <a:t>06/03/2011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BBE8-96A6-4B30-832F-375484BF6B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82CC-F4C7-498E-BCC0-FA434E339326}" type="datetimeFigureOut">
              <a:rPr lang="fr-FR" smtClean="0"/>
              <a:pPr/>
              <a:t>06/03/2011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BBE8-96A6-4B30-832F-375484BF6B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82CC-F4C7-498E-BCC0-FA434E339326}" type="datetimeFigureOut">
              <a:rPr lang="fr-FR" smtClean="0"/>
              <a:pPr/>
              <a:t>06/03/2011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BBE8-96A6-4B30-832F-375484BF6B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682CC-F4C7-498E-BCC0-FA434E339326}" type="datetimeFigureOut">
              <a:rPr lang="fr-FR" smtClean="0"/>
              <a:pPr/>
              <a:t>06/03/2011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8BBE8-96A6-4B30-832F-375484BF6B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2286000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cap="all" dirty="0"/>
              <a:t> </a:t>
            </a:r>
            <a:r>
              <a:rPr lang="fr-FR" sz="2400" b="1" cap="all" dirty="0" smtClean="0"/>
              <a:t>    </a:t>
            </a:r>
            <a:r>
              <a:rPr lang="fr-FR" sz="2000" cap="all" dirty="0" smtClean="0">
                <a:latin typeface="Arial Rounded MT Bold" pitchFamily="34" charset="0"/>
              </a:rPr>
              <a:t>SCIENCES</a:t>
            </a:r>
            <a:endParaRPr lang="fr-FR" cap="all" dirty="0">
              <a:latin typeface="Arial Rounded MT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0648" y="395536"/>
            <a:ext cx="6480720" cy="8640960"/>
          </a:xfrm>
          <a:prstGeom prst="rect">
            <a:avLst/>
          </a:prstGeom>
          <a:ln cmpd="sng">
            <a:solidFill>
              <a:schemeClr val="accent3">
                <a:lumMod val="75000"/>
              </a:schemeClr>
            </a:solidFill>
            <a:prstDash val="solid"/>
            <a:rou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548680" y="539552"/>
            <a:ext cx="1656184" cy="43204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Document 1</a:t>
            </a:r>
          </a:p>
        </p:txBody>
      </p:sp>
      <p:sp>
        <p:nvSpPr>
          <p:cNvPr id="5" name="Rectangle 4"/>
          <p:cNvSpPr/>
          <p:nvPr/>
        </p:nvSpPr>
        <p:spPr>
          <a:xfrm>
            <a:off x="4481736" y="0"/>
            <a:ext cx="2376264" cy="323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solidFill>
                  <a:schemeClr val="tx1"/>
                </a:solidFill>
              </a:rPr>
              <a:t>Qu’est-ce qu’une ville?</a:t>
            </a:r>
            <a:endParaRPr lang="fr-FR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8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Sandrine</cp:lastModifiedBy>
  <cp:revision>11</cp:revision>
  <dcterms:created xsi:type="dcterms:W3CDTF">2011-02-21T16:34:25Z</dcterms:created>
  <dcterms:modified xsi:type="dcterms:W3CDTF">2011-03-06T15:42:39Z</dcterms:modified>
</cp:coreProperties>
</file>