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5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3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37" y="0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/>
          <a:lstStyle>
            <a:lvl1pPr algn="r">
              <a:defRPr sz="1200"/>
            </a:lvl1pPr>
          </a:lstStyle>
          <a:p>
            <a:fld id="{C1825D8C-8FBF-4AC2-9EBF-7D6C856BEB07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3" tIns="47092" rIns="94183" bIns="4709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437" y="4860912"/>
            <a:ext cx="5680427" cy="4605332"/>
          </a:xfrm>
          <a:prstGeom prst="rect">
            <a:avLst/>
          </a:prstGeom>
        </p:spPr>
        <p:txBody>
          <a:bodyPr vert="horz" lIns="94183" tIns="47092" rIns="94183" bIns="4709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24"/>
            <a:ext cx="3076418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37" y="9721824"/>
            <a:ext cx="3076417" cy="511161"/>
          </a:xfrm>
          <a:prstGeom prst="rect">
            <a:avLst/>
          </a:prstGeom>
        </p:spPr>
        <p:txBody>
          <a:bodyPr vert="horz" lIns="94183" tIns="47092" rIns="94183" bIns="47092" rtlCol="0" anchor="b"/>
          <a:lstStyle>
            <a:lvl1pPr algn="r">
              <a:defRPr sz="1200"/>
            </a:lvl1pPr>
          </a:lstStyle>
          <a:p>
            <a:fld id="{1C37EC86-FB92-4FBD-8DAF-C073898237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EF49-ACE4-4E7B-90A7-61E7C95D2038}" type="datetimeFigureOut">
              <a:rPr lang="fr-FR" smtClean="0"/>
              <a:pPr/>
              <a:t>15/06/2011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1CBC1-A9B2-4A7F-B3EE-964982FCE30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0" y="611560"/>
            <a:ext cx="685800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628800" y="1795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Le futur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165304" y="323528"/>
            <a:ext cx="6926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Niveau 1</a:t>
            </a:r>
            <a:endParaRPr lang="fr-FR" sz="1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32656" y="755576"/>
            <a:ext cx="4104456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dirty="0" smtClean="0"/>
              <a:t>Objectif</a:t>
            </a:r>
            <a:r>
              <a:rPr lang="fr-FR" sz="1300" dirty="0" smtClean="0"/>
              <a:t>:</a:t>
            </a:r>
            <a:endParaRPr lang="fr-FR" sz="1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32656" y="1187625"/>
            <a:ext cx="652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/>
              <a:t>*</a:t>
            </a:r>
            <a:endParaRPr lang="fr-FR" sz="1200" dirty="0" smtClean="0"/>
          </a:p>
        </p:txBody>
      </p:sp>
      <p:cxnSp>
        <p:nvCxnSpPr>
          <p:cNvPr id="26" name="Connecteur droit 25"/>
          <p:cNvCxnSpPr/>
          <p:nvPr/>
        </p:nvCxnSpPr>
        <p:spPr>
          <a:xfrm rot="5400000">
            <a:off x="-3699792" y="4932040"/>
            <a:ext cx="7776864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0" y="323528"/>
            <a:ext cx="9087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Conjugaison</a:t>
            </a:r>
            <a:endParaRPr lang="fr-FR" sz="10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332656" y="4788024"/>
            <a:ext cx="4248472" cy="4320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300" b="1" u="sng" smtClean="0"/>
              <a:t>Objectif</a:t>
            </a:r>
            <a:r>
              <a:rPr lang="fr-FR" sz="1300" smtClean="0"/>
              <a:t>:</a:t>
            </a:r>
            <a:endParaRPr lang="fr-FR" sz="1300" dirty="0"/>
          </a:p>
        </p:txBody>
      </p:sp>
      <p:sp>
        <p:nvSpPr>
          <p:cNvPr id="32" name="ZoneTexte 31"/>
          <p:cNvSpPr txBox="1"/>
          <p:nvPr/>
        </p:nvSpPr>
        <p:spPr>
          <a:xfrm flipH="1">
            <a:off x="-45719" y="7452320"/>
            <a:ext cx="323165" cy="1691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900" dirty="0" smtClean="0"/>
              <a:t>http://cenicienta.eklablog.com</a:t>
            </a:r>
            <a:endParaRPr lang="fr-FR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13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</cp:lastModifiedBy>
  <cp:revision>176</cp:revision>
  <dcterms:created xsi:type="dcterms:W3CDTF">2011-03-18T16:06:50Z</dcterms:created>
  <dcterms:modified xsi:type="dcterms:W3CDTF">2011-06-15T20:13:53Z</dcterms:modified>
</cp:coreProperties>
</file>