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77050" cy="10001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5738-D2FA-4AC7-8915-51635777CA48}" type="datetimeFigureOut">
              <a:rPr lang="fr-BE" smtClean="0"/>
              <a:t>3/09/2011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2FC4-DEF4-4350-8A8C-3511851CF3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72438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5738-D2FA-4AC7-8915-51635777CA48}" type="datetimeFigureOut">
              <a:rPr lang="fr-BE" smtClean="0"/>
              <a:t>3/09/2011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2FC4-DEF4-4350-8A8C-3511851CF3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2686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5738-D2FA-4AC7-8915-51635777CA48}" type="datetimeFigureOut">
              <a:rPr lang="fr-BE" smtClean="0"/>
              <a:t>3/09/2011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2FC4-DEF4-4350-8A8C-3511851CF3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75184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5738-D2FA-4AC7-8915-51635777CA48}" type="datetimeFigureOut">
              <a:rPr lang="fr-BE" smtClean="0"/>
              <a:t>3/09/2011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2FC4-DEF4-4350-8A8C-3511851CF3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21231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5738-D2FA-4AC7-8915-51635777CA48}" type="datetimeFigureOut">
              <a:rPr lang="fr-BE" smtClean="0"/>
              <a:t>3/09/2011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2FC4-DEF4-4350-8A8C-3511851CF3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741999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5738-D2FA-4AC7-8915-51635777CA48}" type="datetimeFigureOut">
              <a:rPr lang="fr-BE" smtClean="0"/>
              <a:t>3/09/2011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2FC4-DEF4-4350-8A8C-3511851CF3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9576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5738-D2FA-4AC7-8915-51635777CA48}" type="datetimeFigureOut">
              <a:rPr lang="fr-BE" smtClean="0"/>
              <a:t>3/09/2011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2FC4-DEF4-4350-8A8C-3511851CF3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5663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5738-D2FA-4AC7-8915-51635777CA48}" type="datetimeFigureOut">
              <a:rPr lang="fr-BE" smtClean="0"/>
              <a:t>3/09/2011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2FC4-DEF4-4350-8A8C-3511851CF3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17996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5738-D2FA-4AC7-8915-51635777CA48}" type="datetimeFigureOut">
              <a:rPr lang="fr-BE" smtClean="0"/>
              <a:t>3/09/2011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2FC4-DEF4-4350-8A8C-3511851CF3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08939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5738-D2FA-4AC7-8915-51635777CA48}" type="datetimeFigureOut">
              <a:rPr lang="fr-BE" smtClean="0"/>
              <a:t>3/09/2011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2FC4-DEF4-4350-8A8C-3511851CF3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697423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585738-D2FA-4AC7-8915-51635777CA48}" type="datetimeFigureOut">
              <a:rPr lang="fr-BE" smtClean="0"/>
              <a:t>3/09/2011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42FC4-DEF4-4350-8A8C-3511851CF3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53108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585738-D2FA-4AC7-8915-51635777CA48}" type="datetimeFigureOut">
              <a:rPr lang="fr-BE" smtClean="0"/>
              <a:t>3/09/2011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42FC4-DEF4-4350-8A8C-3511851CF3A6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38886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006712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429000">
                <a:tc gridSpan="2">
                  <a:txBody>
                    <a:bodyPr/>
                    <a:lstStyle/>
                    <a:p>
                      <a:endParaRPr lang="fr-BE" sz="8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2900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5" name="Imag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88640"/>
            <a:ext cx="1368152" cy="2008377"/>
          </a:xfrm>
          <a:prstGeom prst="rect">
            <a:avLst/>
          </a:prstGeom>
        </p:spPr>
      </p:pic>
      <p:sp>
        <p:nvSpPr>
          <p:cNvPr id="6" name="ZoneTexte 5"/>
          <p:cNvSpPr txBox="1"/>
          <p:nvPr/>
        </p:nvSpPr>
        <p:spPr>
          <a:xfrm>
            <a:off x="305202" y="2197017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BE" sz="2800" b="1" dirty="0" smtClean="0">
                <a:latin typeface="Cursive standard" pitchFamily="2" charset="0"/>
              </a:rPr>
              <a:t>Soizic a 10 €. Elle veut acheter de$ jouet$. Aide la à choisir pour qu’elle utilise 10 € exactement!</a:t>
            </a:r>
            <a:endParaRPr lang="fr-BE" sz="2800" b="1" dirty="0">
              <a:latin typeface="Cursive standar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560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3984693"/>
              </p:ext>
            </p:extLst>
          </p:nvPr>
        </p:nvGraphicFramePr>
        <p:xfrm>
          <a:off x="0" y="27424"/>
          <a:ext cx="9117772" cy="68305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886"/>
                <a:gridCol w="4558886"/>
              </a:tblGrid>
              <a:tr h="3415288">
                <a:tc>
                  <a:txBody>
                    <a:bodyPr/>
                    <a:lstStyle/>
                    <a:p>
                      <a:endParaRPr lang="fr-BE" sz="8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8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15288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3742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6373118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72000"/>
                <a:gridCol w="4572000"/>
              </a:tblGrid>
              <a:tr h="3429000">
                <a:tc>
                  <a:txBody>
                    <a:bodyPr/>
                    <a:lstStyle/>
                    <a:p>
                      <a:endParaRPr lang="fr-BE" sz="8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8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  <a:tr h="3429000"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032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au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866354"/>
              </p:ext>
            </p:extLst>
          </p:nvPr>
        </p:nvGraphicFramePr>
        <p:xfrm>
          <a:off x="0" y="-16004"/>
          <a:ext cx="9178350" cy="3429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9175"/>
                <a:gridCol w="4589175"/>
              </a:tblGrid>
              <a:tr h="3429000">
                <a:tc>
                  <a:txBody>
                    <a:bodyPr/>
                    <a:lstStyle/>
                    <a:p>
                      <a:endParaRPr lang="fr-BE" sz="8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BE" sz="800" dirty="0"/>
                    </a:p>
                  </a:txBody>
                  <a:tcPr>
                    <a:cell3D prstMaterial="dkEdge">
                      <a:bevel prst="artDeco"/>
                      <a:lightRig rig="flood" dir="t"/>
                    </a:cell3D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571812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23</Words>
  <Application>Microsoft Office PowerPoint</Application>
  <PresentationFormat>Affichage à l'écran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 Charlier</dc:creator>
  <cp:lastModifiedBy>Sandrine Charlier</cp:lastModifiedBy>
  <cp:revision>2</cp:revision>
  <cp:lastPrinted>2011-09-03T11:11:24Z</cp:lastPrinted>
  <dcterms:created xsi:type="dcterms:W3CDTF">2011-09-03T10:59:49Z</dcterms:created>
  <dcterms:modified xsi:type="dcterms:W3CDTF">2011-09-03T11:12:43Z</dcterms:modified>
</cp:coreProperties>
</file>