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1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98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49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81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42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7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57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46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37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BAA6-F24E-4D01-A375-53325CDEAAF8}" type="datetimeFigureOut">
              <a:rPr lang="fr-FR" smtClean="0"/>
              <a:t>23/07/2012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DAB7-9308-4FBC-99B7-F55873EB3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52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 rot="19792262">
            <a:off x="5390567" y="5044812"/>
            <a:ext cx="41044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onight's the Night" pitchFamily="2" charset="0"/>
              </a:rPr>
              <a:t>BIENVENUE DANS LA CLASSE DE CM1 CM2 </a:t>
            </a:r>
          </a:p>
          <a:p>
            <a:pPr algn="ctr"/>
            <a:r>
              <a:rPr lang="fr-FR" dirty="0" smtClean="0">
                <a:latin typeface="Tonight's the Night" pitchFamily="2" charset="0"/>
              </a:rPr>
              <a:t>de Mme Cornet</a:t>
            </a:r>
            <a:endParaRPr lang="fr-FR" dirty="0">
              <a:latin typeface="Tonight's the Night" pitchFamily="2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 rot="20254238">
            <a:off x="191084" y="3858726"/>
            <a:ext cx="2248148" cy="201622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iquiFont" pitchFamily="2" charset="0"/>
              </a:rPr>
              <a:t>2012 2013</a:t>
            </a:r>
            <a:endParaRPr lang="fr-FR" sz="2000" dirty="0">
              <a:latin typeface="ChiquiFont" pitchFamily="2" charset="0"/>
            </a:endParaRPr>
          </a:p>
        </p:txBody>
      </p:sp>
      <p:pic>
        <p:nvPicPr>
          <p:cNvPr id="1028" name="Picture 4" descr="http://static.freepik.com/photos-libre/les-eleves-crayon-livre_4189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872207" cy="1384715"/>
          </a:xfrm>
          <a:prstGeom prst="rect">
            <a:avLst/>
          </a:prstGeom>
          <a:noFill/>
          <a:ln w="0"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49.lepartidegauche.fr/images/stories/retraites/cooperation-two-mul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44572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5 branches 7"/>
          <p:cNvSpPr/>
          <p:nvPr/>
        </p:nvSpPr>
        <p:spPr>
          <a:xfrm>
            <a:off x="8028384" y="5661248"/>
            <a:ext cx="864096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2" name="Picture 8" descr="http://idata.over-blog.com/4/96/42/08/gifs-blog/3-divers.personnages/enfantecol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87155"/>
            <a:ext cx="1215802" cy="126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070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romludo</dc:creator>
  <cp:lastModifiedBy>romludo</cp:lastModifiedBy>
  <cp:revision>4</cp:revision>
  <dcterms:created xsi:type="dcterms:W3CDTF">2012-07-23T12:44:07Z</dcterms:created>
  <dcterms:modified xsi:type="dcterms:W3CDTF">2012-07-23T13:32:36Z</dcterms:modified>
</cp:coreProperties>
</file>