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5" r:id="rId8"/>
    <p:sldId id="267" r:id="rId9"/>
    <p:sldId id="271" r:id="rId10"/>
    <p:sldId id="272" r:id="rId11"/>
    <p:sldId id="270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98472-5CBD-404C-BAD3-5284940781E8}" type="datetimeFigureOut">
              <a:rPr lang="fr-FR" smtClean="0"/>
              <a:t>29/02/2012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sanleane.eklablog.com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09B73-1898-4A33-B9FB-F54E84723D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5055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6ACC9-3DD0-44EB-A676-09CFD8C69220}" type="datetimeFigureOut">
              <a:rPr lang="fr-FR" smtClean="0"/>
              <a:t>29/02/2012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sanleane.eklablog.com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4646B-CF6A-4AB7-8D96-E01BFDDF0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5026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sanleane.eklablog.com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90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CC80-99FA-419E-AA2D-F2CEFAAB2A30}" type="datetime1">
              <a:rPr lang="fr-FR" smtClean="0"/>
              <a:t>29/02/2012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sanleane.eklablog.com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56E1-444C-4EEB-BC33-135DD63236F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EB79-FC9A-4A64-B7CF-14E2E8AD8842}" type="datetime1">
              <a:rPr lang="fr-FR" smtClean="0"/>
              <a:t>29/02/2012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sanleane.eklablog.com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56E1-444C-4EEB-BC33-135DD63236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A607-6C47-4601-9590-431B413118A3}" type="datetime1">
              <a:rPr lang="fr-FR" smtClean="0"/>
              <a:t>29/02/2012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sanleane.eklablog.com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56E1-444C-4EEB-BC33-135DD63236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4B9D-EC91-475A-ABBB-7A97D1E97A56}" type="datetime1">
              <a:rPr lang="fr-FR" smtClean="0"/>
              <a:t>29/02/2012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sanleane.eklablog.com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56E1-444C-4EEB-BC33-135DD63236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5D24-AAC7-4862-B48F-43CD5FC8382A}" type="datetime1">
              <a:rPr lang="fr-FR" smtClean="0"/>
              <a:t>29/02/2012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sanleane.eklablog.com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AB56E1-444C-4EEB-BC33-135DD63236F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1567-FA16-4324-9C76-CCA6B18643A2}" type="datetime1">
              <a:rPr lang="fr-FR" smtClean="0"/>
              <a:t>29/02/2012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sanleane.eklablog.com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56E1-444C-4EEB-BC33-135DD63236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CB3C-6A94-4B11-A005-E7D2EF1BAB35}" type="datetime1">
              <a:rPr lang="fr-FR" smtClean="0"/>
              <a:t>29/02/2012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sanleane.eklablog.com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56E1-444C-4EEB-BC33-135DD63236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8A47-7725-4960-B3E5-65D106B01D20}" type="datetime1">
              <a:rPr lang="fr-FR" smtClean="0"/>
              <a:t>29/02/2012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sanleane.eklablog.com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56E1-444C-4EEB-BC33-135DD63236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86C-F2B3-4ED5-919D-299271C67915}" type="datetime1">
              <a:rPr lang="fr-FR" smtClean="0"/>
              <a:t>29/02/2012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sanleane.eklablog.com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56E1-444C-4EEB-BC33-135DD63236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80E-5E9E-43DF-B411-EAF69C409407}" type="datetime1">
              <a:rPr lang="fr-FR" smtClean="0"/>
              <a:t>29/02/2012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sanleane.eklablog.com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56E1-444C-4EEB-BC33-135DD63236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E26-1810-44C8-9A94-98DACAB2214A}" type="datetime1">
              <a:rPr lang="fr-FR" smtClean="0"/>
              <a:t>29/02/2012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sanleane.eklablog.com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56E1-444C-4EEB-BC33-135DD63236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F17947-7E8B-4902-AF15-9FB28BC57E85}" type="datetime1">
              <a:rPr lang="fr-FR" smtClean="0"/>
              <a:t>29/02/2012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fr-FR" smtClean="0"/>
              <a:t>sanleane.eklablog.com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AB56E1-444C-4EEB-BC33-135DD63236F8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229600" cy="18288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r-FR" sz="6600" cap="none" dirty="0" smtClean="0"/>
              <a:t>Notre pays</a:t>
            </a:r>
            <a:endParaRPr lang="fr-FR" sz="6600" cap="non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 rot="16200000">
            <a:off x="7499169" y="5214927"/>
            <a:ext cx="2895600" cy="365125"/>
          </a:xfrm>
        </p:spPr>
        <p:txBody>
          <a:bodyPr/>
          <a:lstStyle/>
          <a:p>
            <a:pPr algn="l"/>
            <a:r>
              <a:rPr lang="fr-FR" dirty="0" smtClean="0">
                <a:latin typeface="Abscissa" pitchFamily="2" charset="0"/>
              </a:rPr>
              <a:t>sanleane.eklablog.com</a:t>
            </a:r>
            <a:endParaRPr lang="fr-FR" dirty="0">
              <a:latin typeface="Absciss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20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 rot="16200000">
            <a:off x="7513638" y="5227638"/>
            <a:ext cx="2895600" cy="365125"/>
          </a:xfrm>
        </p:spPr>
        <p:txBody>
          <a:bodyPr/>
          <a:lstStyle/>
          <a:p>
            <a:pPr algn="l"/>
            <a:r>
              <a:rPr lang="fr-FR" dirty="0" smtClean="0">
                <a:latin typeface="Abscissa" pitchFamily="2" charset="0"/>
              </a:rPr>
              <a:t>sanleane.eklablog.com</a:t>
            </a:r>
            <a:endParaRPr lang="fr-FR" dirty="0">
              <a:latin typeface="Abscissa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0" y="836712"/>
            <a:ext cx="7755200" cy="518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92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7504" y="2708920"/>
            <a:ext cx="885698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 smtClean="0"/>
              <a:t>L’assemblée nationale</a:t>
            </a:r>
            <a:endParaRPr lang="fr-FR" sz="5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 rot="16200000">
            <a:off x="7527635" y="5243392"/>
            <a:ext cx="2895600" cy="365125"/>
          </a:xfrm>
        </p:spPr>
        <p:txBody>
          <a:bodyPr/>
          <a:lstStyle/>
          <a:p>
            <a:pPr algn="l"/>
            <a:r>
              <a:rPr lang="fr-FR" dirty="0" smtClean="0">
                <a:latin typeface="Abscissa" pitchFamily="2" charset="0"/>
              </a:rPr>
              <a:t>sanleane.eklablog.com</a:t>
            </a:r>
            <a:endParaRPr lang="fr-FR" dirty="0">
              <a:latin typeface="Absciss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04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 rot="16200000">
            <a:off x="7505254" y="5224123"/>
            <a:ext cx="2895600" cy="365125"/>
          </a:xfrm>
        </p:spPr>
        <p:txBody>
          <a:bodyPr/>
          <a:lstStyle/>
          <a:p>
            <a:pPr algn="l"/>
            <a:r>
              <a:rPr lang="fr-FR" dirty="0" smtClean="0">
                <a:latin typeface="Abscissa" pitchFamily="2" charset="0"/>
              </a:rPr>
              <a:t>sanleane.eklablog.com</a:t>
            </a:r>
            <a:endParaRPr lang="fr-FR" dirty="0">
              <a:latin typeface="Abscissa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213921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522311" cy="2886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33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 rot="16200000">
            <a:off x="7505254" y="5227638"/>
            <a:ext cx="2895600" cy="365125"/>
          </a:xfrm>
        </p:spPr>
        <p:txBody>
          <a:bodyPr/>
          <a:lstStyle/>
          <a:p>
            <a:pPr algn="l"/>
            <a:r>
              <a:rPr lang="fr-FR" dirty="0" smtClean="0">
                <a:latin typeface="Abscissa" pitchFamily="2" charset="0"/>
              </a:rPr>
              <a:t>sanleane.eklablog.com</a:t>
            </a:r>
            <a:endParaRPr lang="fr-FR" dirty="0">
              <a:latin typeface="Absciss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31" y="404665"/>
            <a:ext cx="5513873" cy="6003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62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08920"/>
            <a:ext cx="8856984" cy="1143000"/>
          </a:xfrm>
        </p:spPr>
        <p:txBody>
          <a:bodyPr>
            <a:noAutofit/>
          </a:bodyPr>
          <a:lstStyle/>
          <a:p>
            <a:r>
              <a:rPr lang="fr-FR" sz="6000" dirty="0" smtClean="0"/>
              <a:t>Notre président</a:t>
            </a:r>
            <a:endParaRPr lang="fr-FR" sz="6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 rot="16200000">
            <a:off x="7483483" y="5227638"/>
            <a:ext cx="2895600" cy="365125"/>
          </a:xfrm>
        </p:spPr>
        <p:txBody>
          <a:bodyPr/>
          <a:lstStyle/>
          <a:p>
            <a:pPr algn="l"/>
            <a:r>
              <a:rPr lang="fr-FR" dirty="0" smtClean="0">
                <a:latin typeface="Abscissa" pitchFamily="2" charset="0"/>
              </a:rPr>
              <a:t>sanleane.eklablog.com</a:t>
            </a:r>
            <a:endParaRPr lang="fr-FR" dirty="0">
              <a:latin typeface="Absciss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7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 rot="16200000">
            <a:off x="7513638" y="5193156"/>
            <a:ext cx="2895600" cy="365125"/>
          </a:xfrm>
        </p:spPr>
        <p:txBody>
          <a:bodyPr/>
          <a:lstStyle/>
          <a:p>
            <a:pPr algn="l"/>
            <a:r>
              <a:rPr lang="fr-FR" dirty="0" smtClean="0">
                <a:latin typeface="Abscissa" pitchFamily="2" charset="0"/>
              </a:rPr>
              <a:t>sanleane.eklablog.com</a:t>
            </a:r>
            <a:endParaRPr lang="fr-FR" dirty="0">
              <a:latin typeface="Abscissa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3779"/>
          <a:stretch/>
        </p:blipFill>
        <p:spPr bwMode="auto">
          <a:xfrm>
            <a:off x="2376319" y="332656"/>
            <a:ext cx="4358706" cy="6192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10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7504" y="2708920"/>
            <a:ext cx="885698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dirty="0" smtClean="0"/>
              <a:t>Le palais de l’Elysée</a:t>
            </a:r>
            <a:endParaRPr lang="fr-FR" sz="6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6248400" y="6490982"/>
            <a:ext cx="2895600" cy="365125"/>
          </a:xfrm>
        </p:spPr>
        <p:txBody>
          <a:bodyPr/>
          <a:lstStyle/>
          <a:p>
            <a:pPr algn="r"/>
            <a:r>
              <a:rPr lang="fr-FR" dirty="0" smtClean="0">
                <a:latin typeface="Abscissa" pitchFamily="2" charset="0"/>
              </a:rPr>
              <a:t>sanleane.eklablog.com</a:t>
            </a:r>
            <a:endParaRPr lang="fr-FR" dirty="0">
              <a:latin typeface="Absciss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0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 rot="16200000">
            <a:off x="7533719" y="5227638"/>
            <a:ext cx="2895600" cy="365125"/>
          </a:xfrm>
        </p:spPr>
        <p:txBody>
          <a:bodyPr/>
          <a:lstStyle/>
          <a:p>
            <a:pPr algn="l"/>
            <a:r>
              <a:rPr lang="fr-FR" dirty="0" smtClean="0">
                <a:latin typeface="Abscissa" pitchFamily="2" charset="0"/>
              </a:rPr>
              <a:t>sanleane.eklablog.com</a:t>
            </a:r>
            <a:endParaRPr lang="fr-FR" dirty="0">
              <a:latin typeface="Abscissa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201443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07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7504" y="2708920"/>
            <a:ext cx="885698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z="7500" dirty="0" smtClean="0"/>
              <a:t>Le gouvernement</a:t>
            </a:r>
            <a:endParaRPr lang="fr-FR" sz="75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 rot="16200000">
            <a:off x="7527635" y="5243392"/>
            <a:ext cx="2895600" cy="365125"/>
          </a:xfrm>
        </p:spPr>
        <p:txBody>
          <a:bodyPr/>
          <a:lstStyle/>
          <a:p>
            <a:pPr algn="l"/>
            <a:r>
              <a:rPr lang="fr-FR" dirty="0" smtClean="0">
                <a:latin typeface="Abscissa" pitchFamily="2" charset="0"/>
              </a:rPr>
              <a:t>sanleane.eklablog.com</a:t>
            </a:r>
            <a:endParaRPr lang="fr-FR" dirty="0">
              <a:latin typeface="Absciss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3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 rot="16200000">
            <a:off x="7513638" y="5227638"/>
            <a:ext cx="2895600" cy="365125"/>
          </a:xfrm>
        </p:spPr>
        <p:txBody>
          <a:bodyPr/>
          <a:lstStyle/>
          <a:p>
            <a:pPr algn="l"/>
            <a:r>
              <a:rPr lang="fr-FR" dirty="0" smtClean="0">
                <a:latin typeface="Abscissa" pitchFamily="2" charset="0"/>
              </a:rPr>
              <a:t>sanleane.eklablog.com</a:t>
            </a:r>
            <a:endParaRPr lang="fr-FR" dirty="0">
              <a:latin typeface="Abscissa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" r="1336"/>
          <a:stretch/>
        </p:blipFill>
        <p:spPr bwMode="auto">
          <a:xfrm>
            <a:off x="611559" y="908720"/>
            <a:ext cx="7781405" cy="4896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59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7504" y="2708920"/>
            <a:ext cx="885698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z="7500" dirty="0" smtClean="0"/>
              <a:t>L’hôtel Matignon</a:t>
            </a:r>
            <a:endParaRPr lang="fr-FR" sz="75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 rot="16200000">
            <a:off x="7527635" y="5243392"/>
            <a:ext cx="2895600" cy="365125"/>
          </a:xfrm>
        </p:spPr>
        <p:txBody>
          <a:bodyPr/>
          <a:lstStyle/>
          <a:p>
            <a:pPr algn="l"/>
            <a:r>
              <a:rPr lang="fr-FR" dirty="0" smtClean="0">
                <a:latin typeface="Abscissa" pitchFamily="2" charset="0"/>
              </a:rPr>
              <a:t>sanleane.eklablog.com</a:t>
            </a:r>
            <a:endParaRPr lang="fr-FR" dirty="0">
              <a:latin typeface="Absciss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73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</TotalTime>
  <Words>27</Words>
  <Application>Microsoft Office PowerPoint</Application>
  <PresentationFormat>Affichage à l'écran (4:3)</PresentationFormat>
  <Paragraphs>19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Apex</vt:lpstr>
      <vt:lpstr>Notre pays</vt:lpstr>
      <vt:lpstr>Présentation PowerPoint</vt:lpstr>
      <vt:lpstr>Notre président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symboles de la République</dc:title>
  <dc:creator>Sandrine</dc:creator>
  <cp:lastModifiedBy>Sandrine</cp:lastModifiedBy>
  <cp:revision>14</cp:revision>
  <dcterms:created xsi:type="dcterms:W3CDTF">2012-02-25T08:57:02Z</dcterms:created>
  <dcterms:modified xsi:type="dcterms:W3CDTF">2012-02-29T21:09:08Z</dcterms:modified>
</cp:coreProperties>
</file>